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F71"/>
    <a:srgbClr val="006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94"/>
    <p:restoredTop sz="94722"/>
  </p:normalViewPr>
  <p:slideViewPr>
    <p:cSldViewPr snapToGrid="0" snapToObjects="1">
      <p:cViewPr>
        <p:scale>
          <a:sx n="135" d="100"/>
          <a:sy n="135" d="100"/>
        </p:scale>
        <p:origin x="272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FB870-914B-244F-8236-1EF0B4DE9A74}" type="datetimeFigureOut">
              <a:rPr lang="en-US" smtClean="0"/>
              <a:t>4/11/18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2A44D-08B6-154C-9D37-84C1C45E9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91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2A44D-08B6-154C-9D37-84C1C45E9A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7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DD5B-C52D-3B48-844A-DBC5FFCB105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09CC-67E6-4E41-A678-D5D37150C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3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DD5B-C52D-3B48-844A-DBC5FFCB105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09CC-67E6-4E41-A678-D5D37150C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DD5B-C52D-3B48-844A-DBC5FFCB105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09CC-67E6-4E41-A678-D5D37150C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7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DD5B-C52D-3B48-844A-DBC5FFCB105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09CC-67E6-4E41-A678-D5D37150C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68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DD5B-C52D-3B48-844A-DBC5FFCB105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09CC-67E6-4E41-A678-D5D37150C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9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DD5B-C52D-3B48-844A-DBC5FFCB105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09CC-67E6-4E41-A678-D5D37150C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4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DD5B-C52D-3B48-844A-DBC5FFCB105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09CC-67E6-4E41-A678-D5D37150C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5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DD5B-C52D-3B48-844A-DBC5FFCB105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09CC-67E6-4E41-A678-D5D37150C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9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DD5B-C52D-3B48-844A-DBC5FFCB105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09CC-67E6-4E41-A678-D5D37150C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4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DD5B-C52D-3B48-844A-DBC5FFCB105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09CC-67E6-4E41-A678-D5D37150C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7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5DD5B-C52D-3B48-844A-DBC5FFCB105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09CC-67E6-4E41-A678-D5D37150C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8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5DD5B-C52D-3B48-844A-DBC5FFCB105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509CC-67E6-4E41-A678-D5D37150C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21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1631" y="172995"/>
            <a:ext cx="11210368" cy="988591"/>
          </a:xfrm>
          <a:prstGeom prst="rect">
            <a:avLst/>
          </a:prstGeom>
          <a:solidFill>
            <a:srgbClr val="006F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1422" y="39879"/>
            <a:ext cx="1010690" cy="12674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5" y="140585"/>
            <a:ext cx="783656" cy="106353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39701" y="282569"/>
            <a:ext cx="1068572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Your </a:t>
            </a:r>
            <a:r>
              <a:rPr lang="en-US" sz="44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Text</a:t>
            </a:r>
            <a:r>
              <a:rPr lang="en-US" sz="4000" b="0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elvetica" charset="0"/>
                <a:ea typeface="Helvetica" charset="0"/>
                <a:cs typeface="Helvetica" charset="0"/>
              </a:rPr>
              <a:t> Here</a:t>
            </a:r>
            <a:endParaRPr lang="en-US" sz="40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0" y="6496493"/>
            <a:ext cx="12192000" cy="361507"/>
            <a:chOff x="0" y="6496493"/>
            <a:chExt cx="12192000" cy="361507"/>
          </a:xfrm>
        </p:grpSpPr>
        <p:sp>
          <p:nvSpPr>
            <p:cNvPr id="7" name="Rectangle 6"/>
            <p:cNvSpPr/>
            <p:nvPr/>
          </p:nvSpPr>
          <p:spPr>
            <a:xfrm>
              <a:off x="0" y="6496493"/>
              <a:ext cx="12192000" cy="361507"/>
            </a:xfrm>
            <a:prstGeom prst="rect">
              <a:avLst/>
            </a:prstGeom>
            <a:solidFill>
              <a:srgbClr val="006F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6F71"/>
                </a:solidFill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4521395" y="6605637"/>
              <a:ext cx="3128839" cy="143218"/>
              <a:chOff x="4851007" y="4312700"/>
              <a:chExt cx="3128839" cy="143218"/>
            </a:xfrm>
            <a:solidFill>
              <a:schemeClr val="bg1"/>
            </a:solidFill>
          </p:grpSpPr>
          <p:sp>
            <p:nvSpPr>
              <p:cNvPr id="53" name="Freeform 52"/>
              <p:cNvSpPr/>
              <p:nvPr/>
            </p:nvSpPr>
            <p:spPr>
              <a:xfrm>
                <a:off x="4851007" y="4312700"/>
                <a:ext cx="118415" cy="143218"/>
              </a:xfrm>
              <a:custGeom>
                <a:avLst/>
                <a:gdLst/>
                <a:ahLst/>
                <a:cxnLst/>
                <a:rect l="l" t="t" r="r" b="b"/>
                <a:pathLst>
                  <a:path w="118415" h="143218">
                    <a:moveTo>
                      <a:pt x="75010" y="0"/>
                    </a:moveTo>
                    <a:cubicBezTo>
                      <a:pt x="92212" y="0"/>
                      <a:pt x="107614" y="4200"/>
                      <a:pt x="118415" y="9201"/>
                    </a:cubicBezTo>
                    <a:cubicBezTo>
                      <a:pt x="116415" y="12801"/>
                      <a:pt x="115015" y="20602"/>
                      <a:pt x="114215" y="24803"/>
                    </a:cubicBezTo>
                    <a:lnTo>
                      <a:pt x="113014" y="25203"/>
                    </a:lnTo>
                    <a:cubicBezTo>
                      <a:pt x="107414" y="19002"/>
                      <a:pt x="93812" y="7401"/>
                      <a:pt x="75010" y="7401"/>
                    </a:cubicBezTo>
                    <a:cubicBezTo>
                      <a:pt x="43606" y="7401"/>
                      <a:pt x="19603" y="27203"/>
                      <a:pt x="19603" y="71609"/>
                    </a:cubicBezTo>
                    <a:cubicBezTo>
                      <a:pt x="19603" y="116014"/>
                      <a:pt x="43606" y="135817"/>
                      <a:pt x="75010" y="135817"/>
                    </a:cubicBezTo>
                    <a:cubicBezTo>
                      <a:pt x="94012" y="135817"/>
                      <a:pt x="108014" y="125015"/>
                      <a:pt x="115615" y="119215"/>
                    </a:cubicBezTo>
                    <a:lnTo>
                      <a:pt x="116415" y="120015"/>
                    </a:lnTo>
                    <a:lnTo>
                      <a:pt x="114615" y="131816"/>
                    </a:lnTo>
                    <a:cubicBezTo>
                      <a:pt x="109614" y="135817"/>
                      <a:pt x="93012" y="143218"/>
                      <a:pt x="73009" y="143218"/>
                    </a:cubicBezTo>
                    <a:cubicBezTo>
                      <a:pt x="30804" y="143218"/>
                      <a:pt x="0" y="117014"/>
                      <a:pt x="0" y="71609"/>
                    </a:cubicBezTo>
                    <a:cubicBezTo>
                      <a:pt x="0" y="26203"/>
                      <a:pt x="30804" y="0"/>
                      <a:pt x="750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4984357" y="4312700"/>
                <a:ext cx="149819" cy="143218"/>
              </a:xfrm>
              <a:custGeom>
                <a:avLst/>
                <a:gdLst/>
                <a:ahLst/>
                <a:cxnLst/>
                <a:rect l="l" t="t" r="r" b="b"/>
                <a:pathLst>
                  <a:path w="149819" h="143218">
                    <a:moveTo>
                      <a:pt x="74810" y="0"/>
                    </a:moveTo>
                    <a:cubicBezTo>
                      <a:pt x="119015" y="0"/>
                      <a:pt x="149819" y="26203"/>
                      <a:pt x="149819" y="71609"/>
                    </a:cubicBezTo>
                    <a:cubicBezTo>
                      <a:pt x="149819" y="117014"/>
                      <a:pt x="119015" y="143218"/>
                      <a:pt x="74810" y="143218"/>
                    </a:cubicBezTo>
                    <a:cubicBezTo>
                      <a:pt x="30804" y="143218"/>
                      <a:pt x="0" y="117014"/>
                      <a:pt x="0" y="71609"/>
                    </a:cubicBezTo>
                    <a:cubicBezTo>
                      <a:pt x="0" y="26203"/>
                      <a:pt x="30804" y="0"/>
                      <a:pt x="74810" y="0"/>
                    </a:cubicBezTo>
                    <a:close/>
                    <a:moveTo>
                      <a:pt x="74810" y="7401"/>
                    </a:moveTo>
                    <a:cubicBezTo>
                      <a:pt x="43606" y="7401"/>
                      <a:pt x="19603" y="27203"/>
                      <a:pt x="19603" y="71609"/>
                    </a:cubicBezTo>
                    <a:cubicBezTo>
                      <a:pt x="19603" y="116014"/>
                      <a:pt x="43606" y="135817"/>
                      <a:pt x="74810" y="135817"/>
                    </a:cubicBezTo>
                    <a:cubicBezTo>
                      <a:pt x="106214" y="135817"/>
                      <a:pt x="130217" y="116014"/>
                      <a:pt x="130217" y="71609"/>
                    </a:cubicBezTo>
                    <a:cubicBezTo>
                      <a:pt x="130217" y="27203"/>
                      <a:pt x="106214" y="7401"/>
                      <a:pt x="74810" y="74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5141282" y="4312701"/>
                <a:ext cx="126615" cy="140617"/>
              </a:xfrm>
              <a:custGeom>
                <a:avLst/>
                <a:gdLst/>
                <a:ahLst/>
                <a:cxnLst/>
                <a:rect l="l" t="t" r="r" b="b"/>
                <a:pathLst>
                  <a:path w="126615" h="140617">
                    <a:moveTo>
                      <a:pt x="62607" y="0"/>
                    </a:moveTo>
                    <a:lnTo>
                      <a:pt x="66408" y="0"/>
                    </a:lnTo>
                    <a:cubicBezTo>
                      <a:pt x="86010" y="46406"/>
                      <a:pt x="116014" y="119215"/>
                      <a:pt x="126615" y="140617"/>
                    </a:cubicBezTo>
                    <a:cubicBezTo>
                      <a:pt x="123015" y="140017"/>
                      <a:pt x="119615" y="139617"/>
                      <a:pt x="116014" y="139617"/>
                    </a:cubicBezTo>
                    <a:cubicBezTo>
                      <a:pt x="112414" y="139617"/>
                      <a:pt x="109013" y="140017"/>
                      <a:pt x="105413" y="140617"/>
                    </a:cubicBezTo>
                    <a:cubicBezTo>
                      <a:pt x="101612" y="126816"/>
                      <a:pt x="92011" y="104813"/>
                      <a:pt x="84810" y="87011"/>
                    </a:cubicBezTo>
                    <a:cubicBezTo>
                      <a:pt x="76209" y="86811"/>
                      <a:pt x="67408" y="86611"/>
                      <a:pt x="58607" y="86611"/>
                    </a:cubicBezTo>
                    <a:cubicBezTo>
                      <a:pt x="50406" y="86611"/>
                      <a:pt x="42405" y="86811"/>
                      <a:pt x="34204" y="87011"/>
                    </a:cubicBezTo>
                    <a:cubicBezTo>
                      <a:pt x="25803" y="107613"/>
                      <a:pt x="18202" y="128016"/>
                      <a:pt x="14801" y="140617"/>
                    </a:cubicBezTo>
                    <a:cubicBezTo>
                      <a:pt x="12201" y="140017"/>
                      <a:pt x="9801" y="139617"/>
                      <a:pt x="7401" y="139617"/>
                    </a:cubicBezTo>
                    <a:cubicBezTo>
                      <a:pt x="5000" y="139617"/>
                      <a:pt x="2600" y="140017"/>
                      <a:pt x="0" y="140617"/>
                    </a:cubicBezTo>
                    <a:cubicBezTo>
                      <a:pt x="21402" y="93812"/>
                      <a:pt x="42205" y="47206"/>
                      <a:pt x="62607" y="0"/>
                    </a:cubicBezTo>
                    <a:close/>
                    <a:moveTo>
                      <a:pt x="59807" y="27003"/>
                    </a:moveTo>
                    <a:lnTo>
                      <a:pt x="38004" y="77810"/>
                    </a:lnTo>
                    <a:cubicBezTo>
                      <a:pt x="45005" y="77810"/>
                      <a:pt x="52606" y="78210"/>
                      <a:pt x="59607" y="78210"/>
                    </a:cubicBezTo>
                    <a:cubicBezTo>
                      <a:pt x="67008" y="78210"/>
                      <a:pt x="74609" y="78010"/>
                      <a:pt x="82010" y="77810"/>
                    </a:cubicBezTo>
                    <a:lnTo>
                      <a:pt x="59807" y="2700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5280232" y="4312700"/>
                <a:ext cx="82011" cy="143218"/>
              </a:xfrm>
              <a:custGeom>
                <a:avLst/>
                <a:gdLst/>
                <a:ahLst/>
                <a:cxnLst/>
                <a:rect l="l" t="t" r="r" b="b"/>
                <a:pathLst>
                  <a:path w="82011" h="143218">
                    <a:moveTo>
                      <a:pt x="46806" y="0"/>
                    </a:moveTo>
                    <a:cubicBezTo>
                      <a:pt x="59408" y="0"/>
                      <a:pt x="68409" y="3000"/>
                      <a:pt x="76410" y="9401"/>
                    </a:cubicBezTo>
                    <a:cubicBezTo>
                      <a:pt x="74010" y="14002"/>
                      <a:pt x="72609" y="18602"/>
                      <a:pt x="71009" y="26203"/>
                    </a:cubicBezTo>
                    <a:lnTo>
                      <a:pt x="68609" y="26203"/>
                    </a:lnTo>
                    <a:cubicBezTo>
                      <a:pt x="65809" y="18802"/>
                      <a:pt x="59808" y="7401"/>
                      <a:pt x="44806" y="7401"/>
                    </a:cubicBezTo>
                    <a:cubicBezTo>
                      <a:pt x="29804" y="7401"/>
                      <a:pt x="19003" y="17602"/>
                      <a:pt x="19003" y="32204"/>
                    </a:cubicBezTo>
                    <a:cubicBezTo>
                      <a:pt x="19003" y="69608"/>
                      <a:pt x="82011" y="54007"/>
                      <a:pt x="82011" y="98212"/>
                    </a:cubicBezTo>
                    <a:cubicBezTo>
                      <a:pt x="82011" y="122615"/>
                      <a:pt x="63808" y="143218"/>
                      <a:pt x="33004" y="143218"/>
                    </a:cubicBezTo>
                    <a:cubicBezTo>
                      <a:pt x="16402" y="143218"/>
                      <a:pt x="7001" y="137417"/>
                      <a:pt x="0" y="131816"/>
                    </a:cubicBezTo>
                    <a:cubicBezTo>
                      <a:pt x="2401" y="125615"/>
                      <a:pt x="3001" y="121615"/>
                      <a:pt x="3801" y="114014"/>
                    </a:cubicBezTo>
                    <a:lnTo>
                      <a:pt x="6201" y="114014"/>
                    </a:lnTo>
                    <a:cubicBezTo>
                      <a:pt x="10602" y="123415"/>
                      <a:pt x="20603" y="134817"/>
                      <a:pt x="37805" y="134817"/>
                    </a:cubicBezTo>
                    <a:cubicBezTo>
                      <a:pt x="55607" y="134817"/>
                      <a:pt x="66409" y="121815"/>
                      <a:pt x="66409" y="105813"/>
                    </a:cubicBezTo>
                    <a:cubicBezTo>
                      <a:pt x="66409" y="69008"/>
                      <a:pt x="3401" y="84810"/>
                      <a:pt x="3401" y="37805"/>
                    </a:cubicBezTo>
                    <a:cubicBezTo>
                      <a:pt x="3401" y="15602"/>
                      <a:pt x="20203" y="0"/>
                      <a:pt x="4680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5493707" y="4312701"/>
                <a:ext cx="126616" cy="140617"/>
              </a:xfrm>
              <a:custGeom>
                <a:avLst/>
                <a:gdLst/>
                <a:ahLst/>
                <a:cxnLst/>
                <a:rect l="l" t="t" r="r" b="b"/>
                <a:pathLst>
                  <a:path w="126616" h="140617">
                    <a:moveTo>
                      <a:pt x="62608" y="0"/>
                    </a:moveTo>
                    <a:lnTo>
                      <a:pt x="66408" y="0"/>
                    </a:lnTo>
                    <a:cubicBezTo>
                      <a:pt x="86010" y="46406"/>
                      <a:pt x="116014" y="119215"/>
                      <a:pt x="126616" y="140617"/>
                    </a:cubicBezTo>
                    <a:cubicBezTo>
                      <a:pt x="123015" y="140017"/>
                      <a:pt x="119615" y="139617"/>
                      <a:pt x="116014" y="139617"/>
                    </a:cubicBezTo>
                    <a:cubicBezTo>
                      <a:pt x="112414" y="139617"/>
                      <a:pt x="109013" y="140017"/>
                      <a:pt x="105413" y="140617"/>
                    </a:cubicBezTo>
                    <a:cubicBezTo>
                      <a:pt x="101612" y="126816"/>
                      <a:pt x="92011" y="104813"/>
                      <a:pt x="84810" y="87011"/>
                    </a:cubicBezTo>
                    <a:cubicBezTo>
                      <a:pt x="76209" y="86811"/>
                      <a:pt x="67408" y="86611"/>
                      <a:pt x="58607" y="86611"/>
                    </a:cubicBezTo>
                    <a:cubicBezTo>
                      <a:pt x="50406" y="86611"/>
                      <a:pt x="42405" y="86811"/>
                      <a:pt x="34204" y="87011"/>
                    </a:cubicBezTo>
                    <a:cubicBezTo>
                      <a:pt x="25803" y="107613"/>
                      <a:pt x="18202" y="128016"/>
                      <a:pt x="14801" y="140617"/>
                    </a:cubicBezTo>
                    <a:cubicBezTo>
                      <a:pt x="12201" y="140017"/>
                      <a:pt x="9801" y="139617"/>
                      <a:pt x="7401" y="139617"/>
                    </a:cubicBezTo>
                    <a:cubicBezTo>
                      <a:pt x="5000" y="139617"/>
                      <a:pt x="2600" y="140017"/>
                      <a:pt x="0" y="140617"/>
                    </a:cubicBezTo>
                    <a:cubicBezTo>
                      <a:pt x="21402" y="93812"/>
                      <a:pt x="42205" y="47206"/>
                      <a:pt x="62608" y="0"/>
                    </a:cubicBezTo>
                    <a:close/>
                    <a:moveTo>
                      <a:pt x="59807" y="27003"/>
                    </a:moveTo>
                    <a:lnTo>
                      <a:pt x="38004" y="77810"/>
                    </a:lnTo>
                    <a:cubicBezTo>
                      <a:pt x="45005" y="77810"/>
                      <a:pt x="52606" y="78210"/>
                      <a:pt x="59607" y="78210"/>
                    </a:cubicBezTo>
                    <a:cubicBezTo>
                      <a:pt x="67008" y="78210"/>
                      <a:pt x="74609" y="78010"/>
                      <a:pt x="82010" y="77810"/>
                    </a:cubicBezTo>
                    <a:lnTo>
                      <a:pt x="59807" y="2700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5803507" y="4312700"/>
                <a:ext cx="118415" cy="143218"/>
              </a:xfrm>
              <a:custGeom>
                <a:avLst/>
                <a:gdLst/>
                <a:ahLst/>
                <a:cxnLst/>
                <a:rect l="l" t="t" r="r" b="b"/>
                <a:pathLst>
                  <a:path w="118415" h="143218">
                    <a:moveTo>
                      <a:pt x="75010" y="0"/>
                    </a:moveTo>
                    <a:cubicBezTo>
                      <a:pt x="92212" y="0"/>
                      <a:pt x="107614" y="4200"/>
                      <a:pt x="118415" y="9201"/>
                    </a:cubicBezTo>
                    <a:cubicBezTo>
                      <a:pt x="116415" y="12801"/>
                      <a:pt x="115015" y="20602"/>
                      <a:pt x="114215" y="24803"/>
                    </a:cubicBezTo>
                    <a:lnTo>
                      <a:pt x="113014" y="25203"/>
                    </a:lnTo>
                    <a:cubicBezTo>
                      <a:pt x="107414" y="19002"/>
                      <a:pt x="93812" y="7401"/>
                      <a:pt x="75010" y="7401"/>
                    </a:cubicBezTo>
                    <a:cubicBezTo>
                      <a:pt x="43606" y="7401"/>
                      <a:pt x="19603" y="27203"/>
                      <a:pt x="19603" y="71609"/>
                    </a:cubicBezTo>
                    <a:cubicBezTo>
                      <a:pt x="19603" y="116014"/>
                      <a:pt x="43606" y="135817"/>
                      <a:pt x="75010" y="135817"/>
                    </a:cubicBezTo>
                    <a:cubicBezTo>
                      <a:pt x="94012" y="135817"/>
                      <a:pt x="108014" y="125015"/>
                      <a:pt x="115615" y="119215"/>
                    </a:cubicBezTo>
                    <a:lnTo>
                      <a:pt x="116415" y="120015"/>
                    </a:lnTo>
                    <a:lnTo>
                      <a:pt x="114615" y="131816"/>
                    </a:lnTo>
                    <a:cubicBezTo>
                      <a:pt x="109614" y="135817"/>
                      <a:pt x="93012" y="143218"/>
                      <a:pt x="73009" y="143218"/>
                    </a:cubicBezTo>
                    <a:cubicBezTo>
                      <a:pt x="30804" y="143218"/>
                      <a:pt x="0" y="117014"/>
                      <a:pt x="0" y="71609"/>
                    </a:cubicBezTo>
                    <a:cubicBezTo>
                      <a:pt x="0" y="26203"/>
                      <a:pt x="30804" y="0"/>
                      <a:pt x="750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5931857" y="4312701"/>
                <a:ext cx="126616" cy="140617"/>
              </a:xfrm>
              <a:custGeom>
                <a:avLst/>
                <a:gdLst/>
                <a:ahLst/>
                <a:cxnLst/>
                <a:rect l="l" t="t" r="r" b="b"/>
                <a:pathLst>
                  <a:path w="126616" h="140617">
                    <a:moveTo>
                      <a:pt x="62608" y="0"/>
                    </a:moveTo>
                    <a:lnTo>
                      <a:pt x="66408" y="0"/>
                    </a:lnTo>
                    <a:cubicBezTo>
                      <a:pt x="86010" y="46406"/>
                      <a:pt x="116014" y="119215"/>
                      <a:pt x="126616" y="140617"/>
                    </a:cubicBezTo>
                    <a:cubicBezTo>
                      <a:pt x="123015" y="140017"/>
                      <a:pt x="119615" y="139617"/>
                      <a:pt x="116014" y="139617"/>
                    </a:cubicBezTo>
                    <a:cubicBezTo>
                      <a:pt x="112414" y="139617"/>
                      <a:pt x="109013" y="140017"/>
                      <a:pt x="105413" y="140617"/>
                    </a:cubicBezTo>
                    <a:cubicBezTo>
                      <a:pt x="101612" y="126816"/>
                      <a:pt x="92011" y="104813"/>
                      <a:pt x="84810" y="87011"/>
                    </a:cubicBezTo>
                    <a:cubicBezTo>
                      <a:pt x="76209" y="86811"/>
                      <a:pt x="67408" y="86611"/>
                      <a:pt x="58607" y="86611"/>
                    </a:cubicBezTo>
                    <a:cubicBezTo>
                      <a:pt x="50406" y="86611"/>
                      <a:pt x="42405" y="86811"/>
                      <a:pt x="34204" y="87011"/>
                    </a:cubicBezTo>
                    <a:cubicBezTo>
                      <a:pt x="25803" y="107613"/>
                      <a:pt x="18202" y="128016"/>
                      <a:pt x="14801" y="140617"/>
                    </a:cubicBezTo>
                    <a:cubicBezTo>
                      <a:pt x="12201" y="140017"/>
                      <a:pt x="9801" y="139617"/>
                      <a:pt x="7401" y="139617"/>
                    </a:cubicBezTo>
                    <a:cubicBezTo>
                      <a:pt x="5000" y="139617"/>
                      <a:pt x="2600" y="140017"/>
                      <a:pt x="0" y="140617"/>
                    </a:cubicBezTo>
                    <a:cubicBezTo>
                      <a:pt x="21402" y="93812"/>
                      <a:pt x="42205" y="47206"/>
                      <a:pt x="62608" y="0"/>
                    </a:cubicBezTo>
                    <a:close/>
                    <a:moveTo>
                      <a:pt x="59807" y="27003"/>
                    </a:moveTo>
                    <a:lnTo>
                      <a:pt x="38004" y="77810"/>
                    </a:lnTo>
                    <a:cubicBezTo>
                      <a:pt x="45005" y="77810"/>
                      <a:pt x="52606" y="78210"/>
                      <a:pt x="59607" y="78210"/>
                    </a:cubicBezTo>
                    <a:cubicBezTo>
                      <a:pt x="67008" y="78210"/>
                      <a:pt x="74609" y="78010"/>
                      <a:pt x="82010" y="77810"/>
                    </a:cubicBezTo>
                    <a:lnTo>
                      <a:pt x="59807" y="2700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6194032" y="4312700"/>
                <a:ext cx="149819" cy="143218"/>
              </a:xfrm>
              <a:custGeom>
                <a:avLst/>
                <a:gdLst/>
                <a:ahLst/>
                <a:cxnLst/>
                <a:rect l="l" t="t" r="r" b="b"/>
                <a:pathLst>
                  <a:path w="149819" h="143218">
                    <a:moveTo>
                      <a:pt x="74809" y="0"/>
                    </a:moveTo>
                    <a:cubicBezTo>
                      <a:pt x="119015" y="0"/>
                      <a:pt x="149819" y="26203"/>
                      <a:pt x="149819" y="71609"/>
                    </a:cubicBezTo>
                    <a:cubicBezTo>
                      <a:pt x="149819" y="117014"/>
                      <a:pt x="119015" y="143218"/>
                      <a:pt x="74809" y="143218"/>
                    </a:cubicBezTo>
                    <a:cubicBezTo>
                      <a:pt x="30804" y="143218"/>
                      <a:pt x="0" y="117014"/>
                      <a:pt x="0" y="71609"/>
                    </a:cubicBezTo>
                    <a:cubicBezTo>
                      <a:pt x="0" y="26203"/>
                      <a:pt x="30804" y="0"/>
                      <a:pt x="74809" y="0"/>
                    </a:cubicBezTo>
                    <a:close/>
                    <a:moveTo>
                      <a:pt x="74809" y="7401"/>
                    </a:moveTo>
                    <a:cubicBezTo>
                      <a:pt x="43606" y="7401"/>
                      <a:pt x="19603" y="27203"/>
                      <a:pt x="19603" y="71609"/>
                    </a:cubicBezTo>
                    <a:cubicBezTo>
                      <a:pt x="19603" y="116014"/>
                      <a:pt x="43606" y="135817"/>
                      <a:pt x="74809" y="135817"/>
                    </a:cubicBezTo>
                    <a:cubicBezTo>
                      <a:pt x="106214" y="135817"/>
                      <a:pt x="130216" y="116014"/>
                      <a:pt x="130216" y="71609"/>
                    </a:cubicBezTo>
                    <a:cubicBezTo>
                      <a:pt x="130216" y="27203"/>
                      <a:pt x="106214" y="7401"/>
                      <a:pt x="74809" y="74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6527483" y="4312700"/>
                <a:ext cx="119615" cy="143218"/>
              </a:xfrm>
              <a:custGeom>
                <a:avLst/>
                <a:gdLst/>
                <a:ahLst/>
                <a:cxnLst/>
                <a:rect l="l" t="t" r="r" b="b"/>
                <a:pathLst>
                  <a:path w="119615" h="143218">
                    <a:moveTo>
                      <a:pt x="3601" y="0"/>
                    </a:moveTo>
                    <a:lnTo>
                      <a:pt x="6801" y="0"/>
                    </a:lnTo>
                    <a:cubicBezTo>
                      <a:pt x="39405" y="35404"/>
                      <a:pt x="83611" y="83610"/>
                      <a:pt x="108014" y="108213"/>
                    </a:cubicBezTo>
                    <a:cubicBezTo>
                      <a:pt x="108014" y="72409"/>
                      <a:pt x="108014" y="33404"/>
                      <a:pt x="106414" y="2600"/>
                    </a:cubicBezTo>
                    <a:cubicBezTo>
                      <a:pt x="108614" y="3200"/>
                      <a:pt x="111014" y="3600"/>
                      <a:pt x="113215" y="3600"/>
                    </a:cubicBezTo>
                    <a:cubicBezTo>
                      <a:pt x="115415" y="3600"/>
                      <a:pt x="117415" y="3200"/>
                      <a:pt x="119615" y="2600"/>
                    </a:cubicBezTo>
                    <a:cubicBezTo>
                      <a:pt x="118415" y="14402"/>
                      <a:pt x="116415" y="54007"/>
                      <a:pt x="116415" y="69608"/>
                    </a:cubicBezTo>
                    <a:cubicBezTo>
                      <a:pt x="116415" y="90011"/>
                      <a:pt x="116815" y="134217"/>
                      <a:pt x="117015" y="143218"/>
                    </a:cubicBezTo>
                    <a:lnTo>
                      <a:pt x="114215" y="143218"/>
                    </a:lnTo>
                    <a:cubicBezTo>
                      <a:pt x="83811" y="107413"/>
                      <a:pt x="47406" y="69008"/>
                      <a:pt x="13202" y="32604"/>
                    </a:cubicBezTo>
                    <a:cubicBezTo>
                      <a:pt x="13002" y="40005"/>
                      <a:pt x="12602" y="52006"/>
                      <a:pt x="12602" y="73209"/>
                    </a:cubicBezTo>
                    <a:cubicBezTo>
                      <a:pt x="12602" y="90411"/>
                      <a:pt x="13402" y="132616"/>
                      <a:pt x="14402" y="140617"/>
                    </a:cubicBezTo>
                    <a:cubicBezTo>
                      <a:pt x="12202" y="140017"/>
                      <a:pt x="9802" y="139617"/>
                      <a:pt x="7401" y="139617"/>
                    </a:cubicBezTo>
                    <a:cubicBezTo>
                      <a:pt x="5001" y="139617"/>
                      <a:pt x="2601" y="140017"/>
                      <a:pt x="0" y="140617"/>
                    </a:cubicBezTo>
                    <a:cubicBezTo>
                      <a:pt x="1601" y="131216"/>
                      <a:pt x="4201" y="80010"/>
                      <a:pt x="4201" y="53606"/>
                    </a:cubicBezTo>
                    <a:cubicBezTo>
                      <a:pt x="4201" y="28403"/>
                      <a:pt x="4201" y="9001"/>
                      <a:pt x="36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6665282" y="4312701"/>
                <a:ext cx="126615" cy="140617"/>
              </a:xfrm>
              <a:custGeom>
                <a:avLst/>
                <a:gdLst/>
                <a:ahLst/>
                <a:cxnLst/>
                <a:rect l="l" t="t" r="r" b="b"/>
                <a:pathLst>
                  <a:path w="126615" h="140617">
                    <a:moveTo>
                      <a:pt x="62607" y="0"/>
                    </a:moveTo>
                    <a:lnTo>
                      <a:pt x="66408" y="0"/>
                    </a:lnTo>
                    <a:cubicBezTo>
                      <a:pt x="86010" y="46406"/>
                      <a:pt x="116014" y="119215"/>
                      <a:pt x="126615" y="140617"/>
                    </a:cubicBezTo>
                    <a:cubicBezTo>
                      <a:pt x="123015" y="140017"/>
                      <a:pt x="119614" y="139617"/>
                      <a:pt x="116014" y="139617"/>
                    </a:cubicBezTo>
                    <a:cubicBezTo>
                      <a:pt x="112414" y="139617"/>
                      <a:pt x="109013" y="140017"/>
                      <a:pt x="105413" y="140617"/>
                    </a:cubicBezTo>
                    <a:cubicBezTo>
                      <a:pt x="101612" y="126816"/>
                      <a:pt x="92011" y="104813"/>
                      <a:pt x="84810" y="87011"/>
                    </a:cubicBezTo>
                    <a:cubicBezTo>
                      <a:pt x="76209" y="86811"/>
                      <a:pt x="67408" y="86611"/>
                      <a:pt x="58607" y="86611"/>
                    </a:cubicBezTo>
                    <a:cubicBezTo>
                      <a:pt x="50406" y="86611"/>
                      <a:pt x="42405" y="86811"/>
                      <a:pt x="34204" y="87011"/>
                    </a:cubicBezTo>
                    <a:cubicBezTo>
                      <a:pt x="25803" y="107613"/>
                      <a:pt x="18202" y="128016"/>
                      <a:pt x="14801" y="140617"/>
                    </a:cubicBezTo>
                    <a:cubicBezTo>
                      <a:pt x="12201" y="140017"/>
                      <a:pt x="9801" y="139617"/>
                      <a:pt x="7401" y="139617"/>
                    </a:cubicBezTo>
                    <a:cubicBezTo>
                      <a:pt x="5000" y="139617"/>
                      <a:pt x="2600" y="140017"/>
                      <a:pt x="0" y="140617"/>
                    </a:cubicBezTo>
                    <a:cubicBezTo>
                      <a:pt x="21402" y="93812"/>
                      <a:pt x="42205" y="47206"/>
                      <a:pt x="62607" y="0"/>
                    </a:cubicBezTo>
                    <a:close/>
                    <a:moveTo>
                      <a:pt x="59807" y="27003"/>
                    </a:moveTo>
                    <a:lnTo>
                      <a:pt x="38004" y="77810"/>
                    </a:lnTo>
                    <a:cubicBezTo>
                      <a:pt x="45005" y="77810"/>
                      <a:pt x="52606" y="78210"/>
                      <a:pt x="59607" y="78210"/>
                    </a:cubicBezTo>
                    <a:cubicBezTo>
                      <a:pt x="67008" y="78210"/>
                      <a:pt x="74609" y="78010"/>
                      <a:pt x="82010" y="77810"/>
                    </a:cubicBezTo>
                    <a:lnTo>
                      <a:pt x="59807" y="2700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7032308" y="4312700"/>
                <a:ext cx="119615" cy="143218"/>
              </a:xfrm>
              <a:custGeom>
                <a:avLst/>
                <a:gdLst/>
                <a:ahLst/>
                <a:cxnLst/>
                <a:rect l="l" t="t" r="r" b="b"/>
                <a:pathLst>
                  <a:path w="119615" h="143218">
                    <a:moveTo>
                      <a:pt x="3601" y="0"/>
                    </a:moveTo>
                    <a:lnTo>
                      <a:pt x="6801" y="0"/>
                    </a:lnTo>
                    <a:cubicBezTo>
                      <a:pt x="39405" y="35404"/>
                      <a:pt x="83611" y="83610"/>
                      <a:pt x="108014" y="108213"/>
                    </a:cubicBezTo>
                    <a:cubicBezTo>
                      <a:pt x="108014" y="72409"/>
                      <a:pt x="108014" y="33404"/>
                      <a:pt x="106414" y="2600"/>
                    </a:cubicBezTo>
                    <a:cubicBezTo>
                      <a:pt x="108614" y="3200"/>
                      <a:pt x="111014" y="3600"/>
                      <a:pt x="113215" y="3600"/>
                    </a:cubicBezTo>
                    <a:cubicBezTo>
                      <a:pt x="115415" y="3600"/>
                      <a:pt x="117415" y="3200"/>
                      <a:pt x="119615" y="2600"/>
                    </a:cubicBezTo>
                    <a:cubicBezTo>
                      <a:pt x="118415" y="14402"/>
                      <a:pt x="116415" y="54007"/>
                      <a:pt x="116415" y="69608"/>
                    </a:cubicBezTo>
                    <a:cubicBezTo>
                      <a:pt x="116415" y="90011"/>
                      <a:pt x="116815" y="134217"/>
                      <a:pt x="117015" y="143218"/>
                    </a:cubicBezTo>
                    <a:lnTo>
                      <a:pt x="114215" y="143218"/>
                    </a:lnTo>
                    <a:cubicBezTo>
                      <a:pt x="83811" y="107413"/>
                      <a:pt x="47406" y="69008"/>
                      <a:pt x="13202" y="32604"/>
                    </a:cubicBezTo>
                    <a:cubicBezTo>
                      <a:pt x="13002" y="40005"/>
                      <a:pt x="12602" y="52006"/>
                      <a:pt x="12602" y="73209"/>
                    </a:cubicBezTo>
                    <a:cubicBezTo>
                      <a:pt x="12602" y="90411"/>
                      <a:pt x="13402" y="132616"/>
                      <a:pt x="14402" y="140617"/>
                    </a:cubicBezTo>
                    <a:cubicBezTo>
                      <a:pt x="12202" y="140017"/>
                      <a:pt x="9802" y="139617"/>
                      <a:pt x="7401" y="139617"/>
                    </a:cubicBezTo>
                    <a:cubicBezTo>
                      <a:pt x="5001" y="139617"/>
                      <a:pt x="2601" y="140017"/>
                      <a:pt x="0" y="140617"/>
                    </a:cubicBezTo>
                    <a:cubicBezTo>
                      <a:pt x="1600" y="131216"/>
                      <a:pt x="4201" y="80010"/>
                      <a:pt x="4201" y="53606"/>
                    </a:cubicBezTo>
                    <a:cubicBezTo>
                      <a:pt x="4201" y="28403"/>
                      <a:pt x="4201" y="9001"/>
                      <a:pt x="360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7594807" y="4312700"/>
                <a:ext cx="82010" cy="143218"/>
              </a:xfrm>
              <a:custGeom>
                <a:avLst/>
                <a:gdLst/>
                <a:ahLst/>
                <a:cxnLst/>
                <a:rect l="l" t="t" r="r" b="b"/>
                <a:pathLst>
                  <a:path w="82010" h="143218">
                    <a:moveTo>
                      <a:pt x="46806" y="0"/>
                    </a:moveTo>
                    <a:cubicBezTo>
                      <a:pt x="59408" y="0"/>
                      <a:pt x="68409" y="3000"/>
                      <a:pt x="76410" y="9401"/>
                    </a:cubicBezTo>
                    <a:cubicBezTo>
                      <a:pt x="74010" y="14002"/>
                      <a:pt x="72609" y="18602"/>
                      <a:pt x="71009" y="26203"/>
                    </a:cubicBezTo>
                    <a:lnTo>
                      <a:pt x="68609" y="26203"/>
                    </a:lnTo>
                    <a:cubicBezTo>
                      <a:pt x="65809" y="18802"/>
                      <a:pt x="59808" y="7401"/>
                      <a:pt x="44806" y="7401"/>
                    </a:cubicBezTo>
                    <a:cubicBezTo>
                      <a:pt x="29804" y="7401"/>
                      <a:pt x="19003" y="17602"/>
                      <a:pt x="19003" y="32204"/>
                    </a:cubicBezTo>
                    <a:cubicBezTo>
                      <a:pt x="19003" y="69608"/>
                      <a:pt x="82010" y="54007"/>
                      <a:pt x="82010" y="98212"/>
                    </a:cubicBezTo>
                    <a:cubicBezTo>
                      <a:pt x="82010" y="122615"/>
                      <a:pt x="63808" y="143218"/>
                      <a:pt x="33004" y="143218"/>
                    </a:cubicBezTo>
                    <a:cubicBezTo>
                      <a:pt x="16402" y="143218"/>
                      <a:pt x="7001" y="137417"/>
                      <a:pt x="0" y="131816"/>
                    </a:cubicBezTo>
                    <a:cubicBezTo>
                      <a:pt x="2401" y="125615"/>
                      <a:pt x="3001" y="121615"/>
                      <a:pt x="3801" y="114014"/>
                    </a:cubicBezTo>
                    <a:lnTo>
                      <a:pt x="6201" y="114014"/>
                    </a:lnTo>
                    <a:cubicBezTo>
                      <a:pt x="10602" y="123415"/>
                      <a:pt x="20603" y="134817"/>
                      <a:pt x="37805" y="134817"/>
                    </a:cubicBezTo>
                    <a:cubicBezTo>
                      <a:pt x="55607" y="134817"/>
                      <a:pt x="66409" y="121815"/>
                      <a:pt x="66409" y="105813"/>
                    </a:cubicBezTo>
                    <a:cubicBezTo>
                      <a:pt x="66409" y="69008"/>
                      <a:pt x="3401" y="84810"/>
                      <a:pt x="3401" y="37805"/>
                    </a:cubicBezTo>
                    <a:cubicBezTo>
                      <a:pt x="3401" y="15602"/>
                      <a:pt x="20203" y="0"/>
                      <a:pt x="4680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5380007" y="4315301"/>
                <a:ext cx="103213" cy="138017"/>
              </a:xfrm>
              <a:custGeom>
                <a:avLst/>
                <a:gdLst/>
                <a:ahLst/>
                <a:cxnLst/>
                <a:rect l="l" t="t" r="r" b="b"/>
                <a:pathLst>
                  <a:path w="103213" h="138017">
                    <a:moveTo>
                      <a:pt x="0" y="0"/>
                    </a:moveTo>
                    <a:cubicBezTo>
                      <a:pt x="17202" y="600"/>
                      <a:pt x="34404" y="1000"/>
                      <a:pt x="51606" y="1000"/>
                    </a:cubicBezTo>
                    <a:cubicBezTo>
                      <a:pt x="68808" y="1000"/>
                      <a:pt x="86010" y="600"/>
                      <a:pt x="103213" y="0"/>
                    </a:cubicBezTo>
                    <a:cubicBezTo>
                      <a:pt x="102613" y="2200"/>
                      <a:pt x="102213" y="4201"/>
                      <a:pt x="102213" y="6401"/>
                    </a:cubicBezTo>
                    <a:cubicBezTo>
                      <a:pt x="102213" y="8401"/>
                      <a:pt x="102613" y="10601"/>
                      <a:pt x="103213" y="12602"/>
                    </a:cubicBezTo>
                    <a:cubicBezTo>
                      <a:pt x="92011" y="11202"/>
                      <a:pt x="74209" y="10401"/>
                      <a:pt x="60407" y="10401"/>
                    </a:cubicBezTo>
                    <a:cubicBezTo>
                      <a:pt x="60007" y="24203"/>
                      <a:pt x="59807" y="38005"/>
                      <a:pt x="59807" y="51807"/>
                    </a:cubicBezTo>
                    <a:lnTo>
                      <a:pt x="59807" y="86211"/>
                    </a:lnTo>
                    <a:cubicBezTo>
                      <a:pt x="59807" y="103413"/>
                      <a:pt x="60607" y="120815"/>
                      <a:pt x="61407" y="138017"/>
                    </a:cubicBezTo>
                    <a:cubicBezTo>
                      <a:pt x="58007" y="137417"/>
                      <a:pt x="54807" y="137017"/>
                      <a:pt x="51606" y="137017"/>
                    </a:cubicBezTo>
                    <a:cubicBezTo>
                      <a:pt x="48406" y="137017"/>
                      <a:pt x="45205" y="137417"/>
                      <a:pt x="41805" y="138017"/>
                    </a:cubicBezTo>
                    <a:cubicBezTo>
                      <a:pt x="42605" y="120815"/>
                      <a:pt x="43405" y="103413"/>
                      <a:pt x="43405" y="86211"/>
                    </a:cubicBezTo>
                    <a:lnTo>
                      <a:pt x="43405" y="51807"/>
                    </a:lnTo>
                    <a:cubicBezTo>
                      <a:pt x="43405" y="38005"/>
                      <a:pt x="43205" y="24203"/>
                      <a:pt x="42805" y="10401"/>
                    </a:cubicBezTo>
                    <a:cubicBezTo>
                      <a:pt x="29003" y="10401"/>
                      <a:pt x="11201" y="11202"/>
                      <a:pt x="0" y="12602"/>
                    </a:cubicBezTo>
                    <a:cubicBezTo>
                      <a:pt x="600" y="10601"/>
                      <a:pt x="1000" y="8401"/>
                      <a:pt x="1000" y="6201"/>
                    </a:cubicBezTo>
                    <a:cubicBezTo>
                      <a:pt x="1000" y="4201"/>
                      <a:pt x="600" y="220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5641658" y="4315301"/>
                <a:ext cx="73810" cy="138017"/>
              </a:xfrm>
              <a:custGeom>
                <a:avLst/>
                <a:gdLst/>
                <a:ahLst/>
                <a:cxnLst/>
                <a:rect l="l" t="t" r="r" b="b"/>
                <a:pathLst>
                  <a:path w="73810" h="138017">
                    <a:moveTo>
                      <a:pt x="0" y="0"/>
                    </a:moveTo>
                    <a:cubicBezTo>
                      <a:pt x="3401" y="600"/>
                      <a:pt x="6601" y="1000"/>
                      <a:pt x="9802" y="1000"/>
                    </a:cubicBezTo>
                    <a:cubicBezTo>
                      <a:pt x="13002" y="1000"/>
                      <a:pt x="16203" y="600"/>
                      <a:pt x="19603" y="0"/>
                    </a:cubicBezTo>
                    <a:cubicBezTo>
                      <a:pt x="18803" y="17202"/>
                      <a:pt x="18003" y="34604"/>
                      <a:pt x="18003" y="51807"/>
                    </a:cubicBezTo>
                    <a:cubicBezTo>
                      <a:pt x="18003" y="85411"/>
                      <a:pt x="18403" y="109014"/>
                      <a:pt x="18603" y="128616"/>
                    </a:cubicBezTo>
                    <a:cubicBezTo>
                      <a:pt x="37405" y="128616"/>
                      <a:pt x="53807" y="128616"/>
                      <a:pt x="73810" y="126016"/>
                    </a:cubicBezTo>
                    <a:cubicBezTo>
                      <a:pt x="73210" y="128016"/>
                      <a:pt x="72810" y="130016"/>
                      <a:pt x="72810" y="132017"/>
                    </a:cubicBezTo>
                    <a:cubicBezTo>
                      <a:pt x="72810" y="134017"/>
                      <a:pt x="73210" y="136017"/>
                      <a:pt x="73810" y="138017"/>
                    </a:cubicBezTo>
                    <a:cubicBezTo>
                      <a:pt x="61608" y="137417"/>
                      <a:pt x="49207" y="137017"/>
                      <a:pt x="37005" y="137017"/>
                    </a:cubicBezTo>
                    <a:cubicBezTo>
                      <a:pt x="24603" y="137017"/>
                      <a:pt x="12402" y="137417"/>
                      <a:pt x="0" y="138017"/>
                    </a:cubicBezTo>
                    <a:cubicBezTo>
                      <a:pt x="801" y="120815"/>
                      <a:pt x="1601" y="103413"/>
                      <a:pt x="1601" y="86211"/>
                    </a:cubicBezTo>
                    <a:lnTo>
                      <a:pt x="1601" y="51807"/>
                    </a:lnTo>
                    <a:cubicBezTo>
                      <a:pt x="1601" y="34604"/>
                      <a:pt x="801" y="1720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6079808" y="4315301"/>
                <a:ext cx="101013" cy="138017"/>
              </a:xfrm>
              <a:custGeom>
                <a:avLst/>
                <a:gdLst/>
                <a:ahLst/>
                <a:cxnLst/>
                <a:rect l="l" t="t" r="r" b="b"/>
                <a:pathLst>
                  <a:path w="101013" h="138017">
                    <a:moveTo>
                      <a:pt x="0" y="0"/>
                    </a:moveTo>
                    <a:cubicBezTo>
                      <a:pt x="7601" y="600"/>
                      <a:pt x="15202" y="1000"/>
                      <a:pt x="22803" y="1000"/>
                    </a:cubicBezTo>
                    <a:cubicBezTo>
                      <a:pt x="30404" y="1000"/>
                      <a:pt x="38005" y="0"/>
                      <a:pt x="45606" y="0"/>
                    </a:cubicBezTo>
                    <a:cubicBezTo>
                      <a:pt x="68209" y="0"/>
                      <a:pt x="87211" y="7801"/>
                      <a:pt x="87211" y="31604"/>
                    </a:cubicBezTo>
                    <a:cubicBezTo>
                      <a:pt x="87211" y="57407"/>
                      <a:pt x="61408" y="67809"/>
                      <a:pt x="46206" y="69809"/>
                    </a:cubicBezTo>
                    <a:cubicBezTo>
                      <a:pt x="56008" y="82010"/>
                      <a:pt x="89412" y="125016"/>
                      <a:pt x="101013" y="138017"/>
                    </a:cubicBezTo>
                    <a:cubicBezTo>
                      <a:pt x="97013" y="137417"/>
                      <a:pt x="93012" y="137017"/>
                      <a:pt x="89012" y="137017"/>
                    </a:cubicBezTo>
                    <a:cubicBezTo>
                      <a:pt x="85211" y="137017"/>
                      <a:pt x="81211" y="137417"/>
                      <a:pt x="77410" y="138017"/>
                    </a:cubicBezTo>
                    <a:cubicBezTo>
                      <a:pt x="69409" y="125816"/>
                      <a:pt x="42806" y="89011"/>
                      <a:pt x="25604" y="71609"/>
                    </a:cubicBezTo>
                    <a:lnTo>
                      <a:pt x="18003" y="71609"/>
                    </a:lnTo>
                    <a:lnTo>
                      <a:pt x="18003" y="86211"/>
                    </a:lnTo>
                    <a:cubicBezTo>
                      <a:pt x="18003" y="103413"/>
                      <a:pt x="18803" y="120815"/>
                      <a:pt x="19603" y="138017"/>
                    </a:cubicBezTo>
                    <a:cubicBezTo>
                      <a:pt x="16203" y="137417"/>
                      <a:pt x="13002" y="137017"/>
                      <a:pt x="9802" y="137017"/>
                    </a:cubicBezTo>
                    <a:cubicBezTo>
                      <a:pt x="6601" y="137017"/>
                      <a:pt x="3401" y="137417"/>
                      <a:pt x="0" y="138017"/>
                    </a:cubicBezTo>
                    <a:cubicBezTo>
                      <a:pt x="801" y="120815"/>
                      <a:pt x="1601" y="103413"/>
                      <a:pt x="1601" y="86211"/>
                    </a:cubicBezTo>
                    <a:lnTo>
                      <a:pt x="1601" y="51807"/>
                    </a:lnTo>
                    <a:cubicBezTo>
                      <a:pt x="1601" y="34604"/>
                      <a:pt x="801" y="17202"/>
                      <a:pt x="0" y="0"/>
                    </a:cubicBezTo>
                    <a:close/>
                    <a:moveTo>
                      <a:pt x="38605" y="7401"/>
                    </a:moveTo>
                    <a:cubicBezTo>
                      <a:pt x="29404" y="7401"/>
                      <a:pt x="23403" y="8001"/>
                      <a:pt x="19203" y="8401"/>
                    </a:cubicBezTo>
                    <a:cubicBezTo>
                      <a:pt x="18603" y="23003"/>
                      <a:pt x="18003" y="37405"/>
                      <a:pt x="18003" y="51807"/>
                    </a:cubicBezTo>
                    <a:lnTo>
                      <a:pt x="18003" y="63208"/>
                    </a:lnTo>
                    <a:cubicBezTo>
                      <a:pt x="21603" y="64008"/>
                      <a:pt x="26204" y="64208"/>
                      <a:pt x="31404" y="64208"/>
                    </a:cubicBezTo>
                    <a:cubicBezTo>
                      <a:pt x="47806" y="64208"/>
                      <a:pt x="69609" y="57407"/>
                      <a:pt x="69609" y="33604"/>
                    </a:cubicBezTo>
                    <a:cubicBezTo>
                      <a:pt x="69609" y="12602"/>
                      <a:pt x="52207" y="7401"/>
                      <a:pt x="38605" y="74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6365558" y="4315301"/>
                <a:ext cx="73810" cy="138017"/>
              </a:xfrm>
              <a:custGeom>
                <a:avLst/>
                <a:gdLst/>
                <a:ahLst/>
                <a:cxnLst/>
                <a:rect l="l" t="t" r="r" b="b"/>
                <a:pathLst>
                  <a:path w="73810" h="138017">
                    <a:moveTo>
                      <a:pt x="0" y="0"/>
                    </a:moveTo>
                    <a:cubicBezTo>
                      <a:pt x="3401" y="600"/>
                      <a:pt x="6601" y="1000"/>
                      <a:pt x="9802" y="1000"/>
                    </a:cubicBezTo>
                    <a:cubicBezTo>
                      <a:pt x="13002" y="1000"/>
                      <a:pt x="16202" y="600"/>
                      <a:pt x="19603" y="0"/>
                    </a:cubicBezTo>
                    <a:cubicBezTo>
                      <a:pt x="18803" y="17202"/>
                      <a:pt x="18003" y="34604"/>
                      <a:pt x="18003" y="51807"/>
                    </a:cubicBezTo>
                    <a:cubicBezTo>
                      <a:pt x="18003" y="85411"/>
                      <a:pt x="18403" y="109014"/>
                      <a:pt x="18603" y="128616"/>
                    </a:cubicBezTo>
                    <a:cubicBezTo>
                      <a:pt x="37405" y="128616"/>
                      <a:pt x="53807" y="128616"/>
                      <a:pt x="73810" y="126016"/>
                    </a:cubicBezTo>
                    <a:cubicBezTo>
                      <a:pt x="73210" y="128016"/>
                      <a:pt x="72809" y="130016"/>
                      <a:pt x="72809" y="132017"/>
                    </a:cubicBezTo>
                    <a:cubicBezTo>
                      <a:pt x="72809" y="134017"/>
                      <a:pt x="73210" y="136017"/>
                      <a:pt x="73810" y="138017"/>
                    </a:cubicBezTo>
                    <a:cubicBezTo>
                      <a:pt x="61608" y="137417"/>
                      <a:pt x="49207" y="137017"/>
                      <a:pt x="37005" y="137017"/>
                    </a:cubicBezTo>
                    <a:cubicBezTo>
                      <a:pt x="24604" y="137017"/>
                      <a:pt x="12402" y="137417"/>
                      <a:pt x="0" y="138017"/>
                    </a:cubicBezTo>
                    <a:cubicBezTo>
                      <a:pt x="801" y="120815"/>
                      <a:pt x="1601" y="103413"/>
                      <a:pt x="1601" y="86211"/>
                    </a:cubicBezTo>
                    <a:lnTo>
                      <a:pt x="1601" y="51807"/>
                    </a:lnTo>
                    <a:cubicBezTo>
                      <a:pt x="1601" y="34604"/>
                      <a:pt x="801" y="1720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6470333" y="4315301"/>
                <a:ext cx="19603" cy="138017"/>
              </a:xfrm>
              <a:custGeom>
                <a:avLst/>
                <a:gdLst/>
                <a:ahLst/>
                <a:cxnLst/>
                <a:rect l="l" t="t" r="r" b="b"/>
                <a:pathLst>
                  <a:path w="19603" h="138017">
                    <a:moveTo>
                      <a:pt x="0" y="0"/>
                    </a:moveTo>
                    <a:cubicBezTo>
                      <a:pt x="3401" y="600"/>
                      <a:pt x="6601" y="1000"/>
                      <a:pt x="9802" y="1000"/>
                    </a:cubicBezTo>
                    <a:cubicBezTo>
                      <a:pt x="13002" y="1000"/>
                      <a:pt x="16202" y="600"/>
                      <a:pt x="19603" y="0"/>
                    </a:cubicBezTo>
                    <a:cubicBezTo>
                      <a:pt x="18803" y="17202"/>
                      <a:pt x="18003" y="34604"/>
                      <a:pt x="18003" y="51807"/>
                    </a:cubicBezTo>
                    <a:lnTo>
                      <a:pt x="18003" y="86211"/>
                    </a:lnTo>
                    <a:cubicBezTo>
                      <a:pt x="18003" y="103413"/>
                      <a:pt x="18803" y="120815"/>
                      <a:pt x="19603" y="138017"/>
                    </a:cubicBezTo>
                    <a:cubicBezTo>
                      <a:pt x="16202" y="137417"/>
                      <a:pt x="13002" y="137017"/>
                      <a:pt x="9802" y="137017"/>
                    </a:cubicBezTo>
                    <a:cubicBezTo>
                      <a:pt x="6601" y="137017"/>
                      <a:pt x="3401" y="137417"/>
                      <a:pt x="0" y="138017"/>
                    </a:cubicBezTo>
                    <a:cubicBezTo>
                      <a:pt x="801" y="120815"/>
                      <a:pt x="1601" y="103413"/>
                      <a:pt x="1601" y="86211"/>
                    </a:cubicBezTo>
                    <a:lnTo>
                      <a:pt x="1601" y="51807"/>
                    </a:lnTo>
                    <a:cubicBezTo>
                      <a:pt x="1601" y="34604"/>
                      <a:pt x="801" y="1720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6880709" y="4315300"/>
                <a:ext cx="118014" cy="140618"/>
              </a:xfrm>
              <a:custGeom>
                <a:avLst/>
                <a:gdLst/>
                <a:ahLst/>
                <a:cxnLst/>
                <a:rect l="l" t="t" r="r" b="b"/>
                <a:pathLst>
                  <a:path w="118014" h="140618">
                    <a:moveTo>
                      <a:pt x="0" y="0"/>
                    </a:moveTo>
                    <a:cubicBezTo>
                      <a:pt x="3200" y="600"/>
                      <a:pt x="7200" y="1000"/>
                      <a:pt x="10401" y="1000"/>
                    </a:cubicBezTo>
                    <a:cubicBezTo>
                      <a:pt x="13201" y="1000"/>
                      <a:pt x="16401" y="600"/>
                      <a:pt x="19002" y="0"/>
                    </a:cubicBezTo>
                    <a:cubicBezTo>
                      <a:pt x="17802" y="11802"/>
                      <a:pt x="16601" y="39005"/>
                      <a:pt x="16601" y="68609"/>
                    </a:cubicBezTo>
                    <a:cubicBezTo>
                      <a:pt x="16601" y="95812"/>
                      <a:pt x="16601" y="131216"/>
                      <a:pt x="61207" y="131216"/>
                    </a:cubicBezTo>
                    <a:cubicBezTo>
                      <a:pt x="105013" y="131216"/>
                      <a:pt x="105013" y="90211"/>
                      <a:pt x="105013" y="65008"/>
                    </a:cubicBezTo>
                    <a:cubicBezTo>
                      <a:pt x="105013" y="27003"/>
                      <a:pt x="105013" y="7801"/>
                      <a:pt x="103812" y="0"/>
                    </a:cubicBezTo>
                    <a:cubicBezTo>
                      <a:pt x="106413" y="600"/>
                      <a:pt x="109213" y="1000"/>
                      <a:pt x="112013" y="1000"/>
                    </a:cubicBezTo>
                    <a:cubicBezTo>
                      <a:pt x="114014" y="1000"/>
                      <a:pt x="116214" y="600"/>
                      <a:pt x="118014" y="0"/>
                    </a:cubicBezTo>
                    <a:cubicBezTo>
                      <a:pt x="116414" y="18602"/>
                      <a:pt x="114814" y="53807"/>
                      <a:pt x="114414" y="83010"/>
                    </a:cubicBezTo>
                    <a:cubicBezTo>
                      <a:pt x="114014" y="118415"/>
                      <a:pt x="93411" y="140618"/>
                      <a:pt x="57407" y="140618"/>
                    </a:cubicBezTo>
                    <a:cubicBezTo>
                      <a:pt x="17802" y="140618"/>
                      <a:pt x="199" y="122215"/>
                      <a:pt x="199" y="83411"/>
                    </a:cubicBezTo>
                    <a:cubicBezTo>
                      <a:pt x="199" y="71009"/>
                      <a:pt x="1200" y="61808"/>
                      <a:pt x="1200" y="51807"/>
                    </a:cubicBezTo>
                    <a:cubicBezTo>
                      <a:pt x="1200" y="29804"/>
                      <a:pt x="399" y="1160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7184708" y="4315301"/>
                <a:ext cx="19603" cy="138017"/>
              </a:xfrm>
              <a:custGeom>
                <a:avLst/>
                <a:gdLst/>
                <a:ahLst/>
                <a:cxnLst/>
                <a:rect l="l" t="t" r="r" b="b"/>
                <a:pathLst>
                  <a:path w="19603" h="138017">
                    <a:moveTo>
                      <a:pt x="0" y="0"/>
                    </a:moveTo>
                    <a:cubicBezTo>
                      <a:pt x="3401" y="600"/>
                      <a:pt x="6601" y="1000"/>
                      <a:pt x="9802" y="1000"/>
                    </a:cubicBezTo>
                    <a:cubicBezTo>
                      <a:pt x="13002" y="1000"/>
                      <a:pt x="16202" y="600"/>
                      <a:pt x="19603" y="0"/>
                    </a:cubicBezTo>
                    <a:cubicBezTo>
                      <a:pt x="18803" y="17202"/>
                      <a:pt x="18003" y="34604"/>
                      <a:pt x="18003" y="51807"/>
                    </a:cubicBezTo>
                    <a:lnTo>
                      <a:pt x="18003" y="86211"/>
                    </a:lnTo>
                    <a:cubicBezTo>
                      <a:pt x="18003" y="103413"/>
                      <a:pt x="18803" y="120815"/>
                      <a:pt x="19603" y="138017"/>
                    </a:cubicBezTo>
                    <a:cubicBezTo>
                      <a:pt x="16202" y="137417"/>
                      <a:pt x="13002" y="137017"/>
                      <a:pt x="9802" y="137017"/>
                    </a:cubicBezTo>
                    <a:cubicBezTo>
                      <a:pt x="6601" y="137017"/>
                      <a:pt x="3401" y="137417"/>
                      <a:pt x="0" y="138017"/>
                    </a:cubicBezTo>
                    <a:cubicBezTo>
                      <a:pt x="801" y="120815"/>
                      <a:pt x="1600" y="103413"/>
                      <a:pt x="1600" y="86211"/>
                    </a:cubicBezTo>
                    <a:lnTo>
                      <a:pt x="1600" y="51807"/>
                    </a:lnTo>
                    <a:cubicBezTo>
                      <a:pt x="1600" y="34604"/>
                      <a:pt x="801" y="1720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7227257" y="4315301"/>
                <a:ext cx="126615" cy="138017"/>
              </a:xfrm>
              <a:custGeom>
                <a:avLst/>
                <a:gdLst/>
                <a:ahLst/>
                <a:cxnLst/>
                <a:rect l="l" t="t" r="r" b="b"/>
                <a:pathLst>
                  <a:path w="126615" h="138017">
                    <a:moveTo>
                      <a:pt x="0" y="0"/>
                    </a:moveTo>
                    <a:cubicBezTo>
                      <a:pt x="3400" y="600"/>
                      <a:pt x="7000" y="1000"/>
                      <a:pt x="10401" y="1000"/>
                    </a:cubicBezTo>
                    <a:cubicBezTo>
                      <a:pt x="13801" y="1000"/>
                      <a:pt x="17402" y="600"/>
                      <a:pt x="20802" y="0"/>
                    </a:cubicBezTo>
                    <a:cubicBezTo>
                      <a:pt x="32604" y="35405"/>
                      <a:pt x="49606" y="77810"/>
                      <a:pt x="66408" y="118215"/>
                    </a:cubicBezTo>
                    <a:cubicBezTo>
                      <a:pt x="81010" y="85811"/>
                      <a:pt x="103412" y="26203"/>
                      <a:pt x="111814" y="0"/>
                    </a:cubicBezTo>
                    <a:cubicBezTo>
                      <a:pt x="114214" y="600"/>
                      <a:pt x="116814" y="1000"/>
                      <a:pt x="119214" y="1000"/>
                    </a:cubicBezTo>
                    <a:cubicBezTo>
                      <a:pt x="121615" y="1000"/>
                      <a:pt x="124215" y="600"/>
                      <a:pt x="126615" y="0"/>
                    </a:cubicBezTo>
                    <a:cubicBezTo>
                      <a:pt x="105813" y="46006"/>
                      <a:pt x="86611" y="92012"/>
                      <a:pt x="69008" y="138017"/>
                    </a:cubicBezTo>
                    <a:cubicBezTo>
                      <a:pt x="66808" y="137417"/>
                      <a:pt x="64608" y="137017"/>
                      <a:pt x="62407" y="137017"/>
                    </a:cubicBezTo>
                    <a:cubicBezTo>
                      <a:pt x="60207" y="137017"/>
                      <a:pt x="57607" y="137417"/>
                      <a:pt x="55807" y="138017"/>
                    </a:cubicBezTo>
                    <a:cubicBezTo>
                      <a:pt x="43805" y="105013"/>
                      <a:pt x="19402" y="46006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7375209" y="4315301"/>
                <a:ext cx="72409" cy="138017"/>
              </a:xfrm>
              <a:custGeom>
                <a:avLst/>
                <a:gdLst/>
                <a:ahLst/>
                <a:cxnLst/>
                <a:rect l="l" t="t" r="r" b="b"/>
                <a:pathLst>
                  <a:path w="72409" h="138017">
                    <a:moveTo>
                      <a:pt x="0" y="0"/>
                    </a:moveTo>
                    <a:cubicBezTo>
                      <a:pt x="12001" y="600"/>
                      <a:pt x="23802" y="1000"/>
                      <a:pt x="35804" y="1000"/>
                    </a:cubicBezTo>
                    <a:cubicBezTo>
                      <a:pt x="47805" y="1000"/>
                      <a:pt x="59607" y="600"/>
                      <a:pt x="71408" y="0"/>
                    </a:cubicBezTo>
                    <a:cubicBezTo>
                      <a:pt x="71008" y="2000"/>
                      <a:pt x="70808" y="4001"/>
                      <a:pt x="70808" y="6001"/>
                    </a:cubicBezTo>
                    <a:cubicBezTo>
                      <a:pt x="70808" y="8001"/>
                      <a:pt x="71008" y="10001"/>
                      <a:pt x="71408" y="12002"/>
                    </a:cubicBezTo>
                    <a:cubicBezTo>
                      <a:pt x="54606" y="10801"/>
                      <a:pt x="44805" y="9401"/>
                      <a:pt x="18802" y="9401"/>
                    </a:cubicBezTo>
                    <a:cubicBezTo>
                      <a:pt x="18602" y="18002"/>
                      <a:pt x="18002" y="25003"/>
                      <a:pt x="18002" y="34804"/>
                    </a:cubicBezTo>
                    <a:cubicBezTo>
                      <a:pt x="18002" y="45206"/>
                      <a:pt x="18202" y="56207"/>
                      <a:pt x="18202" y="61208"/>
                    </a:cubicBezTo>
                    <a:cubicBezTo>
                      <a:pt x="41805" y="61208"/>
                      <a:pt x="55006" y="60208"/>
                      <a:pt x="66808" y="59208"/>
                    </a:cubicBezTo>
                    <a:cubicBezTo>
                      <a:pt x="66408" y="61208"/>
                      <a:pt x="66208" y="63408"/>
                      <a:pt x="66208" y="65408"/>
                    </a:cubicBezTo>
                    <a:cubicBezTo>
                      <a:pt x="66208" y="67409"/>
                      <a:pt x="66408" y="69409"/>
                      <a:pt x="66808" y="71409"/>
                    </a:cubicBezTo>
                    <a:cubicBezTo>
                      <a:pt x="53006" y="70009"/>
                      <a:pt x="27803" y="69609"/>
                      <a:pt x="18202" y="69609"/>
                    </a:cubicBezTo>
                    <a:cubicBezTo>
                      <a:pt x="18002" y="74409"/>
                      <a:pt x="18002" y="79410"/>
                      <a:pt x="18002" y="98612"/>
                    </a:cubicBezTo>
                    <a:cubicBezTo>
                      <a:pt x="18002" y="113814"/>
                      <a:pt x="18202" y="123616"/>
                      <a:pt x="18402" y="128616"/>
                    </a:cubicBezTo>
                    <a:cubicBezTo>
                      <a:pt x="36204" y="128616"/>
                      <a:pt x="59807" y="128416"/>
                      <a:pt x="72409" y="126016"/>
                    </a:cubicBezTo>
                    <a:cubicBezTo>
                      <a:pt x="72009" y="127816"/>
                      <a:pt x="71808" y="130416"/>
                      <a:pt x="71808" y="132217"/>
                    </a:cubicBezTo>
                    <a:cubicBezTo>
                      <a:pt x="71808" y="134017"/>
                      <a:pt x="72009" y="136217"/>
                      <a:pt x="72409" y="138017"/>
                    </a:cubicBezTo>
                    <a:cubicBezTo>
                      <a:pt x="60607" y="137417"/>
                      <a:pt x="48606" y="137017"/>
                      <a:pt x="36404" y="137017"/>
                    </a:cubicBezTo>
                    <a:cubicBezTo>
                      <a:pt x="24202" y="137017"/>
                      <a:pt x="12201" y="137417"/>
                      <a:pt x="0" y="138017"/>
                    </a:cubicBezTo>
                    <a:cubicBezTo>
                      <a:pt x="800" y="120615"/>
                      <a:pt x="1600" y="103213"/>
                      <a:pt x="1600" y="86011"/>
                    </a:cubicBezTo>
                    <a:lnTo>
                      <a:pt x="1600" y="51607"/>
                    </a:lnTo>
                    <a:cubicBezTo>
                      <a:pt x="1600" y="34404"/>
                      <a:pt x="800" y="1700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7479984" y="4315301"/>
                <a:ext cx="101012" cy="138017"/>
              </a:xfrm>
              <a:custGeom>
                <a:avLst/>
                <a:gdLst/>
                <a:ahLst/>
                <a:cxnLst/>
                <a:rect l="l" t="t" r="r" b="b"/>
                <a:pathLst>
                  <a:path w="101012" h="138017">
                    <a:moveTo>
                      <a:pt x="0" y="0"/>
                    </a:moveTo>
                    <a:cubicBezTo>
                      <a:pt x="7600" y="600"/>
                      <a:pt x="15201" y="1000"/>
                      <a:pt x="22802" y="1000"/>
                    </a:cubicBezTo>
                    <a:cubicBezTo>
                      <a:pt x="30403" y="1000"/>
                      <a:pt x="38004" y="0"/>
                      <a:pt x="45605" y="0"/>
                    </a:cubicBezTo>
                    <a:cubicBezTo>
                      <a:pt x="68208" y="0"/>
                      <a:pt x="87210" y="7801"/>
                      <a:pt x="87210" y="31604"/>
                    </a:cubicBezTo>
                    <a:cubicBezTo>
                      <a:pt x="87210" y="57407"/>
                      <a:pt x="61407" y="67809"/>
                      <a:pt x="46205" y="69809"/>
                    </a:cubicBezTo>
                    <a:cubicBezTo>
                      <a:pt x="56006" y="82010"/>
                      <a:pt x="89411" y="125016"/>
                      <a:pt x="101012" y="138017"/>
                    </a:cubicBezTo>
                    <a:cubicBezTo>
                      <a:pt x="97012" y="137417"/>
                      <a:pt x="93011" y="137017"/>
                      <a:pt x="89010" y="137017"/>
                    </a:cubicBezTo>
                    <a:cubicBezTo>
                      <a:pt x="85210" y="137017"/>
                      <a:pt x="81210" y="137417"/>
                      <a:pt x="77409" y="138017"/>
                    </a:cubicBezTo>
                    <a:cubicBezTo>
                      <a:pt x="69408" y="125816"/>
                      <a:pt x="42805" y="89011"/>
                      <a:pt x="25603" y="71609"/>
                    </a:cubicBezTo>
                    <a:lnTo>
                      <a:pt x="18002" y="71609"/>
                    </a:lnTo>
                    <a:lnTo>
                      <a:pt x="18002" y="86211"/>
                    </a:lnTo>
                    <a:cubicBezTo>
                      <a:pt x="18002" y="103413"/>
                      <a:pt x="18802" y="120815"/>
                      <a:pt x="19602" y="138017"/>
                    </a:cubicBezTo>
                    <a:cubicBezTo>
                      <a:pt x="16201" y="137417"/>
                      <a:pt x="13001" y="137017"/>
                      <a:pt x="9801" y="137017"/>
                    </a:cubicBezTo>
                    <a:cubicBezTo>
                      <a:pt x="6600" y="137017"/>
                      <a:pt x="3400" y="137417"/>
                      <a:pt x="0" y="138017"/>
                    </a:cubicBezTo>
                    <a:cubicBezTo>
                      <a:pt x="800" y="120815"/>
                      <a:pt x="1600" y="103413"/>
                      <a:pt x="1600" y="86211"/>
                    </a:cubicBezTo>
                    <a:lnTo>
                      <a:pt x="1600" y="51807"/>
                    </a:lnTo>
                    <a:cubicBezTo>
                      <a:pt x="1600" y="34604"/>
                      <a:pt x="800" y="17202"/>
                      <a:pt x="0" y="0"/>
                    </a:cubicBezTo>
                    <a:close/>
                    <a:moveTo>
                      <a:pt x="38604" y="7401"/>
                    </a:moveTo>
                    <a:cubicBezTo>
                      <a:pt x="29403" y="7401"/>
                      <a:pt x="23402" y="8001"/>
                      <a:pt x="19202" y="8401"/>
                    </a:cubicBezTo>
                    <a:cubicBezTo>
                      <a:pt x="18602" y="23003"/>
                      <a:pt x="18002" y="37405"/>
                      <a:pt x="18002" y="51807"/>
                    </a:cubicBezTo>
                    <a:lnTo>
                      <a:pt x="18002" y="63208"/>
                    </a:lnTo>
                    <a:cubicBezTo>
                      <a:pt x="21602" y="64008"/>
                      <a:pt x="26203" y="64208"/>
                      <a:pt x="31403" y="64208"/>
                    </a:cubicBezTo>
                    <a:cubicBezTo>
                      <a:pt x="47805" y="64208"/>
                      <a:pt x="69608" y="57407"/>
                      <a:pt x="69608" y="33604"/>
                    </a:cubicBezTo>
                    <a:cubicBezTo>
                      <a:pt x="69608" y="12602"/>
                      <a:pt x="52206" y="7401"/>
                      <a:pt x="38604" y="74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7708584" y="4315301"/>
                <a:ext cx="19602" cy="138017"/>
              </a:xfrm>
              <a:custGeom>
                <a:avLst/>
                <a:gdLst/>
                <a:ahLst/>
                <a:cxnLst/>
                <a:rect l="l" t="t" r="r" b="b"/>
                <a:pathLst>
                  <a:path w="19602" h="138017">
                    <a:moveTo>
                      <a:pt x="0" y="0"/>
                    </a:moveTo>
                    <a:cubicBezTo>
                      <a:pt x="3400" y="600"/>
                      <a:pt x="6600" y="1000"/>
                      <a:pt x="9801" y="1000"/>
                    </a:cubicBezTo>
                    <a:cubicBezTo>
                      <a:pt x="13001" y="1000"/>
                      <a:pt x="16201" y="600"/>
                      <a:pt x="19602" y="0"/>
                    </a:cubicBezTo>
                    <a:cubicBezTo>
                      <a:pt x="18802" y="17202"/>
                      <a:pt x="18002" y="34604"/>
                      <a:pt x="18002" y="51807"/>
                    </a:cubicBezTo>
                    <a:lnTo>
                      <a:pt x="18002" y="86211"/>
                    </a:lnTo>
                    <a:cubicBezTo>
                      <a:pt x="18002" y="103413"/>
                      <a:pt x="18802" y="120815"/>
                      <a:pt x="19602" y="138017"/>
                    </a:cubicBezTo>
                    <a:cubicBezTo>
                      <a:pt x="16201" y="137417"/>
                      <a:pt x="13001" y="137017"/>
                      <a:pt x="9801" y="137017"/>
                    </a:cubicBezTo>
                    <a:cubicBezTo>
                      <a:pt x="6600" y="137017"/>
                      <a:pt x="3400" y="137417"/>
                      <a:pt x="0" y="138017"/>
                    </a:cubicBezTo>
                    <a:cubicBezTo>
                      <a:pt x="800" y="120815"/>
                      <a:pt x="1600" y="103413"/>
                      <a:pt x="1600" y="86211"/>
                    </a:cubicBezTo>
                    <a:lnTo>
                      <a:pt x="1600" y="51807"/>
                    </a:lnTo>
                    <a:cubicBezTo>
                      <a:pt x="1600" y="34604"/>
                      <a:pt x="800" y="1720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7751732" y="4315301"/>
                <a:ext cx="103213" cy="138017"/>
              </a:xfrm>
              <a:custGeom>
                <a:avLst/>
                <a:gdLst/>
                <a:ahLst/>
                <a:cxnLst/>
                <a:rect l="l" t="t" r="r" b="b"/>
                <a:pathLst>
                  <a:path w="103213" h="138017">
                    <a:moveTo>
                      <a:pt x="0" y="0"/>
                    </a:moveTo>
                    <a:cubicBezTo>
                      <a:pt x="17202" y="600"/>
                      <a:pt x="34404" y="1000"/>
                      <a:pt x="51606" y="1000"/>
                    </a:cubicBezTo>
                    <a:cubicBezTo>
                      <a:pt x="68808" y="1000"/>
                      <a:pt x="86011" y="600"/>
                      <a:pt x="103213" y="0"/>
                    </a:cubicBezTo>
                    <a:cubicBezTo>
                      <a:pt x="102612" y="2200"/>
                      <a:pt x="102212" y="4201"/>
                      <a:pt x="102212" y="6401"/>
                    </a:cubicBezTo>
                    <a:cubicBezTo>
                      <a:pt x="102212" y="8401"/>
                      <a:pt x="102612" y="10601"/>
                      <a:pt x="103213" y="12602"/>
                    </a:cubicBezTo>
                    <a:cubicBezTo>
                      <a:pt x="92011" y="11202"/>
                      <a:pt x="74209" y="10401"/>
                      <a:pt x="60407" y="10401"/>
                    </a:cubicBezTo>
                    <a:cubicBezTo>
                      <a:pt x="60007" y="24203"/>
                      <a:pt x="59807" y="38005"/>
                      <a:pt x="59807" y="51807"/>
                    </a:cubicBezTo>
                    <a:lnTo>
                      <a:pt x="59807" y="86211"/>
                    </a:lnTo>
                    <a:cubicBezTo>
                      <a:pt x="59807" y="103413"/>
                      <a:pt x="60607" y="120815"/>
                      <a:pt x="61407" y="138017"/>
                    </a:cubicBezTo>
                    <a:cubicBezTo>
                      <a:pt x="58007" y="137417"/>
                      <a:pt x="54807" y="137017"/>
                      <a:pt x="51606" y="137017"/>
                    </a:cubicBezTo>
                    <a:cubicBezTo>
                      <a:pt x="48406" y="137017"/>
                      <a:pt x="45205" y="137417"/>
                      <a:pt x="41805" y="138017"/>
                    </a:cubicBezTo>
                    <a:cubicBezTo>
                      <a:pt x="42605" y="120815"/>
                      <a:pt x="43405" y="103413"/>
                      <a:pt x="43405" y="86211"/>
                    </a:cubicBezTo>
                    <a:lnTo>
                      <a:pt x="43405" y="51807"/>
                    </a:lnTo>
                    <a:cubicBezTo>
                      <a:pt x="43405" y="38005"/>
                      <a:pt x="43205" y="24203"/>
                      <a:pt x="42805" y="10401"/>
                    </a:cubicBezTo>
                    <a:cubicBezTo>
                      <a:pt x="29003" y="10401"/>
                      <a:pt x="11201" y="11202"/>
                      <a:pt x="0" y="12602"/>
                    </a:cubicBezTo>
                    <a:cubicBezTo>
                      <a:pt x="600" y="10601"/>
                      <a:pt x="1000" y="8401"/>
                      <a:pt x="1000" y="6201"/>
                    </a:cubicBezTo>
                    <a:cubicBezTo>
                      <a:pt x="1000" y="4201"/>
                      <a:pt x="600" y="220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7866432" y="4315301"/>
                <a:ext cx="113414" cy="138017"/>
              </a:xfrm>
              <a:custGeom>
                <a:avLst/>
                <a:gdLst/>
                <a:ahLst/>
                <a:cxnLst/>
                <a:rect l="l" t="t" r="r" b="b"/>
                <a:pathLst>
                  <a:path w="113414" h="138017">
                    <a:moveTo>
                      <a:pt x="0" y="0"/>
                    </a:moveTo>
                    <a:cubicBezTo>
                      <a:pt x="3600" y="600"/>
                      <a:pt x="7401" y="1000"/>
                      <a:pt x="11001" y="1000"/>
                    </a:cubicBezTo>
                    <a:cubicBezTo>
                      <a:pt x="14601" y="1000"/>
                      <a:pt x="18402" y="600"/>
                      <a:pt x="22002" y="0"/>
                    </a:cubicBezTo>
                    <a:cubicBezTo>
                      <a:pt x="33604" y="22803"/>
                      <a:pt x="46205" y="45406"/>
                      <a:pt x="60007" y="69209"/>
                    </a:cubicBezTo>
                    <a:cubicBezTo>
                      <a:pt x="72409" y="49806"/>
                      <a:pt x="87010" y="22803"/>
                      <a:pt x="97812" y="0"/>
                    </a:cubicBezTo>
                    <a:cubicBezTo>
                      <a:pt x="100412" y="600"/>
                      <a:pt x="103013" y="1000"/>
                      <a:pt x="105613" y="1000"/>
                    </a:cubicBezTo>
                    <a:cubicBezTo>
                      <a:pt x="108213" y="1000"/>
                      <a:pt x="110814" y="600"/>
                      <a:pt x="113414" y="0"/>
                    </a:cubicBezTo>
                    <a:cubicBezTo>
                      <a:pt x="88011" y="39005"/>
                      <a:pt x="73609" y="62208"/>
                      <a:pt x="65008" y="79010"/>
                    </a:cubicBezTo>
                    <a:cubicBezTo>
                      <a:pt x="65008" y="98612"/>
                      <a:pt x="65608" y="125616"/>
                      <a:pt x="66608" y="138017"/>
                    </a:cubicBezTo>
                    <a:cubicBezTo>
                      <a:pt x="63208" y="137417"/>
                      <a:pt x="60007" y="137017"/>
                      <a:pt x="56807" y="137017"/>
                    </a:cubicBezTo>
                    <a:cubicBezTo>
                      <a:pt x="53606" y="137017"/>
                      <a:pt x="50406" y="137417"/>
                      <a:pt x="47006" y="138017"/>
                    </a:cubicBezTo>
                    <a:cubicBezTo>
                      <a:pt x="48606" y="123816"/>
                      <a:pt x="48606" y="102613"/>
                      <a:pt x="48606" y="81210"/>
                    </a:cubicBezTo>
                    <a:cubicBezTo>
                      <a:pt x="40605" y="67409"/>
                      <a:pt x="8401" y="1260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6F7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0897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</Words>
  <Application>Microsoft Macintosh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Helvetica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Walker</dc:creator>
  <cp:lastModifiedBy>Ronald Walker</cp:lastModifiedBy>
  <cp:revision>10</cp:revision>
  <dcterms:created xsi:type="dcterms:W3CDTF">2018-03-08T19:41:28Z</dcterms:created>
  <dcterms:modified xsi:type="dcterms:W3CDTF">2018-04-11T16:01:24Z</dcterms:modified>
</cp:coreProperties>
</file>